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8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1F77"/>
    <a:srgbClr val="893BCD"/>
    <a:srgbClr val="CB5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7" d="100"/>
          <a:sy n="57" d="100"/>
        </p:scale>
        <p:origin x="-1956" y="-8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4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75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2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46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2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4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9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2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0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2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22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54A05-8AB8-48B1-A85D-82A22365CA5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0A7C2-A328-46EA-B7F7-3F87F44E148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3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95548"/>
            <a:ext cx="7772400" cy="1627962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Волонтерский отряд </a:t>
            </a:r>
            <a:br>
              <a:rPr lang="ru-RU" sz="4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«Счастье на ладони»</a:t>
            </a:r>
            <a:endParaRPr lang="en-US" sz="4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743" y="3414293"/>
            <a:ext cx="5706687" cy="674029"/>
          </a:xfrm>
        </p:spPr>
        <p:txBody>
          <a:bodyPr/>
          <a:lstStyle/>
          <a:p>
            <a:r>
              <a:rPr lang="ru-RU" b="1" i="1" dirty="0" smtClean="0">
                <a:solidFill>
                  <a:srgbClr val="CB55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 за </a:t>
            </a:r>
            <a:r>
              <a:rPr lang="ru-RU" b="1" i="1" dirty="0" smtClean="0">
                <a:solidFill>
                  <a:srgbClr val="CB55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b="1" i="1" dirty="0" smtClean="0">
                <a:solidFill>
                  <a:srgbClr val="CB55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solidFill>
                  <a:srgbClr val="CB55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b="1" i="1" dirty="0" smtClean="0">
                <a:solidFill>
                  <a:srgbClr val="CB55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b="1" i="1" dirty="0">
              <a:solidFill>
                <a:srgbClr val="CB55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772" y="232195"/>
            <a:ext cx="12985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08" y="232195"/>
            <a:ext cx="1244514" cy="12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42" y="247623"/>
            <a:ext cx="1304963" cy="121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745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Вязание терапевтической игрушки «Осьминожки</a:t>
            </a:r>
            <a:r>
              <a:rPr lang="ru-RU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4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Оля\Desktop\отчет\6NMRb3C76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23" y="1289078"/>
            <a:ext cx="2793307" cy="3724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я\Desktop\отчет\IMG_20201108_0001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236" y="1289077"/>
            <a:ext cx="2793307" cy="3724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ля\Desktop\отчет\9Thhkk_uuN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330" y="2727729"/>
            <a:ext cx="3213649" cy="3213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791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6378"/>
            <a:ext cx="7886700" cy="1330037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Осьминожки для недоношенных 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64" y="1534073"/>
            <a:ext cx="3263503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098" y="1494904"/>
            <a:ext cx="3292880" cy="4390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6391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день недоношенного ребенка</a:t>
            </a:r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418" y="2346452"/>
            <a:ext cx="2633814" cy="3511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01" y="1999901"/>
            <a:ext cx="3153641" cy="4204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931" y="2028304"/>
            <a:ext cx="3132339" cy="4176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710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Благотворительное рукоделие в действии</a:t>
            </a:r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75" y="1792374"/>
            <a:ext cx="2782989" cy="3710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861" y="1870361"/>
            <a:ext cx="2699559" cy="35994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2" r="15737" b="15152"/>
          <a:stretch/>
        </p:blipFill>
        <p:spPr>
          <a:xfrm>
            <a:off x="2994859" y="2115588"/>
            <a:ext cx="2904898" cy="3108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571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«Мне не фиолетово»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72" y="1619090"/>
            <a:ext cx="3263503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65619" y="2323406"/>
            <a:ext cx="4414058" cy="2942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1" t="13113" r="7636"/>
          <a:stretch/>
        </p:blipFill>
        <p:spPr>
          <a:xfrm>
            <a:off x="2992580" y="2165462"/>
            <a:ext cx="3325091" cy="2780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504017" y="5058431"/>
            <a:ext cx="2697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ноября 2020 год</a:t>
            </a:r>
          </a:p>
        </p:txBody>
      </p:sp>
    </p:spTree>
    <p:extLst>
      <p:ext uri="{BB962C8B-B14F-4D97-AF65-F5344CB8AC3E}">
        <p14:creationId xmlns:p14="http://schemas.microsoft.com/office/powerpoint/2010/main" val="4269309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Рождественский марафон</a:t>
            </a:r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6" b="21359"/>
          <a:stretch/>
        </p:blipFill>
        <p:spPr>
          <a:xfrm>
            <a:off x="0" y="2476222"/>
            <a:ext cx="3595254" cy="2948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188" y="1583573"/>
            <a:ext cx="2344188" cy="3125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254" y="1949333"/>
            <a:ext cx="3001934" cy="4002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5744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649</TotalTime>
  <Words>38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Волонтерский отряд  «Счастье на ладони»</vt:lpstr>
      <vt:lpstr>Вязание терапевтической игрушки «Осьминожки»</vt:lpstr>
      <vt:lpstr>Осьминожки для недоношенных детей</vt:lpstr>
      <vt:lpstr>Международный день недоношенного ребенка</vt:lpstr>
      <vt:lpstr>Благотворительное рукоделие в действии</vt:lpstr>
      <vt:lpstr>Акция «Мне не фиолетово»</vt:lpstr>
      <vt:lpstr>Рождественский марафон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Пользователь Windows</cp:lastModifiedBy>
  <cp:revision>14</cp:revision>
  <dcterms:created xsi:type="dcterms:W3CDTF">2020-01-15T13:48:13Z</dcterms:created>
  <dcterms:modified xsi:type="dcterms:W3CDTF">2021-05-20T09:18:00Z</dcterms:modified>
</cp:coreProperties>
</file>